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0" r:id="rId6"/>
    <p:sldId id="282" r:id="rId7"/>
    <p:sldId id="277" r:id="rId8"/>
    <p:sldId id="271" r:id="rId9"/>
    <p:sldId id="272" r:id="rId10"/>
    <p:sldId id="274" r:id="rId11"/>
    <p:sldId id="283" r:id="rId12"/>
    <p:sldId id="280" r:id="rId13"/>
    <p:sldId id="263" r:id="rId14"/>
    <p:sldId id="276" r:id="rId15"/>
    <p:sldId id="279" r:id="rId16"/>
    <p:sldId id="281" r:id="rId17"/>
    <p:sldId id="269" r:id="rId18"/>
  </p:sldIdLst>
  <p:sldSz cx="18288000" cy="10287000"/>
  <p:notesSz cx="10287000" cy="1828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KR Black" panose="020B0A00000000000000" pitchFamily="34" charset="-127"/>
      <p:bold r:id="rId23"/>
    </p:embeddedFont>
    <p:embeddedFont>
      <p:font typeface="TT투게더" panose="02020603020101020101" pitchFamily="18" charset="-127"/>
      <p:regular r:id="rId24"/>
    </p:embeddedFont>
    <p:embeddedFont>
      <p:font typeface="tvN 즐거운이야기 Bold" panose="02020603020101020101" pitchFamily="18" charset="-127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더페이스샵 잉크립퀴드체" panose="03050503000000000000" pitchFamily="66" charset="-127"/>
      <p:regular r:id="rId28"/>
    </p:embeddedFont>
    <p:embeddedFont>
      <p:font typeface="배달의민족 도현" panose="020B0600000101010101" pitchFamily="50" charset="-127"/>
      <p:regular r:id="rId29"/>
    </p:embeddedFont>
    <p:embeddedFont>
      <p:font typeface="에스코어 드림 3 Light" panose="020B0303030302020204" pitchFamily="34" charset="-127"/>
      <p:regular r:id="rId30"/>
    </p:embeddedFont>
    <p:embeddedFont>
      <p:font typeface="에스코어 드림 5 Medium" panose="020B0503030302020204" pitchFamily="34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42"/>
    <a:srgbClr val="22CC88"/>
    <a:srgbClr val="376092"/>
    <a:srgbClr val="39B2CD"/>
    <a:srgbClr val="FFBE02"/>
    <a:srgbClr val="FB3D6D"/>
    <a:srgbClr val="46D0AC"/>
    <a:srgbClr val="4F81BD"/>
    <a:srgbClr val="43AB5F"/>
    <a:srgbClr val="727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5214" autoAdjust="0"/>
  </p:normalViewPr>
  <p:slideViewPr>
    <p:cSldViewPr>
      <p:cViewPr>
        <p:scale>
          <a:sx n="50" d="100"/>
          <a:sy n="50" d="100"/>
        </p:scale>
        <p:origin x="1085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528317404629988E-3"/>
          <c:y val="0.15406279659723313"/>
          <c:w val="0.97474385272985864"/>
          <c:h val="0.835529104790312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602-4754-B651-5256FB199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514019475269677E-2"/>
          <c:y val="0.36338529343829401"/>
          <c:w val="0.97474385272985864"/>
          <c:h val="0.621466785694219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  <c:pt idx="4">
                  <c:v>0.5</c:v>
                </c:pt>
                <c:pt idx="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750-4C13-8812-99717ADD0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0.87691</cdr:x>
      <cdr:y>0.28646</cdr:y>
    </cdr:from>
    <cdr:to>
      <cdr:x>0.97614</cdr:x>
      <cdr:y>0.28646</cdr:y>
    </cdr:to>
    <cdr:cxnSp macro="">
      <cdr:nvCxnSpPr>
        <cdr:cNvPr id="2" name="직선 연결선 1">
          <a:extLst xmlns:a="http://schemas.openxmlformats.org/drawingml/2006/main">
            <a:ext uri="{FF2B5EF4-FFF2-40B4-BE49-F238E27FC236}">
              <a16:creationId xmlns:a16="http://schemas.microsoft.com/office/drawing/2014/main" id="{1530E225-D0A0-441B-90BB-1357F0F2FD86}"/>
            </a:ext>
          </a:extLst>
        </cdr:cNvPr>
        <cdr:cNvCxnSpPr/>
      </cdr:nvCxnSpPr>
      <cdr:spPr>
        <a:xfrm xmlns:a="http://schemas.openxmlformats.org/drawingml/2006/main">
          <a:off x="5198498" y="458870"/>
          <a:ext cx="588265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1.png"/><Relationship Id="rId5" Type="http://schemas.openxmlformats.org/officeDocument/2006/relationships/image" Target="../media/image32.png"/><Relationship Id="rId10" Type="http://schemas.openxmlformats.org/officeDocument/2006/relationships/image" Target="../media/image49.jp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1.png"/><Relationship Id="rId5" Type="http://schemas.openxmlformats.org/officeDocument/2006/relationships/image" Target="../media/image32.png"/><Relationship Id="rId10" Type="http://schemas.openxmlformats.org/officeDocument/2006/relationships/image" Target="../media/image49.jp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4.jpg"/><Relationship Id="rId5" Type="http://schemas.openxmlformats.org/officeDocument/2006/relationships/image" Target="../media/image32.png"/><Relationship Id="rId10" Type="http://schemas.openxmlformats.org/officeDocument/2006/relationships/image" Target="../media/image43.jp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7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1286"/>
            <a:ext cx="18320656" cy="10285714"/>
            <a:chOff x="-3200400" y="19050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00400" y="19050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5339" y="1008404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6162" y="6808113"/>
            <a:ext cx="3623276" cy="477054"/>
            <a:chOff x="8533928" y="6558168"/>
            <a:chExt cx="1217858" cy="173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1B089B2-3AFD-4980-92AD-EA96A33DF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t="16571" r="30171" b="25850"/>
          <a:stretch/>
        </p:blipFill>
        <p:spPr>
          <a:xfrm>
            <a:off x="5215339" y="191951"/>
            <a:ext cx="8382000" cy="8536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D36F8B-E00A-4D72-8097-A2357DD4B032}"/>
              </a:ext>
            </a:extLst>
          </p:cNvPr>
          <p:cNvSpPr/>
          <p:nvPr/>
        </p:nvSpPr>
        <p:spPr>
          <a:xfrm>
            <a:off x="5215339" y="3770181"/>
            <a:ext cx="785503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0" cap="none" spc="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스투키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(study – key)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0054-821D-4FE6-ACB8-6A8F254D9406}"/>
              </a:ext>
            </a:extLst>
          </p:cNvPr>
          <p:cNvSpPr txBox="1"/>
          <p:nvPr/>
        </p:nvSpPr>
        <p:spPr>
          <a:xfrm>
            <a:off x="7112842" y="2848925"/>
            <a:ext cx="504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자기주도 학습에 솔루션을 찾다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258FC-EDAC-4579-98A9-ECD66AD6075E}"/>
              </a:ext>
            </a:extLst>
          </p:cNvPr>
          <p:cNvSpPr txBox="1"/>
          <p:nvPr/>
        </p:nvSpPr>
        <p:spPr>
          <a:xfrm>
            <a:off x="13430736" y="8474586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김갑생할머니소프트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1367" y="1257300"/>
            <a:ext cx="4482978" cy="1636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A72E85-2EAE-48EF-890D-83209B340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0" y="-419100"/>
            <a:ext cx="5115699" cy="110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CB767-3E4D-4DF8-8EB6-B40E1351DA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2" y="-419100"/>
            <a:ext cx="5115698" cy="110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차별점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E964C1-5595-4A91-8C85-A0E180491D41}"/>
              </a:ext>
            </a:extLst>
          </p:cNvPr>
          <p:cNvGrpSpPr/>
          <p:nvPr/>
        </p:nvGrpSpPr>
        <p:grpSpPr>
          <a:xfrm>
            <a:off x="788233" y="2095499"/>
            <a:ext cx="16966367" cy="7696199"/>
            <a:chOff x="1443526" y="2338199"/>
            <a:chExt cx="15760335" cy="67364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E58F3F6-EDE9-438B-9515-88B72F0D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3526" y="2338199"/>
              <a:ext cx="15760335" cy="67364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2C41F9-3EE6-45D4-8AA4-EFECAF616AE2}"/>
                </a:ext>
              </a:extLst>
            </p:cNvPr>
            <p:cNvSpPr txBox="1"/>
            <p:nvPr/>
          </p:nvSpPr>
          <p:spPr>
            <a:xfrm>
              <a:off x="8757394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BF84FE-C61E-48BF-9FB8-2B4A63A66116}"/>
                </a:ext>
              </a:extLst>
            </p:cNvPr>
            <p:cNvSpPr txBox="1"/>
            <p:nvPr/>
          </p:nvSpPr>
          <p:spPr>
            <a:xfrm>
              <a:off x="8757394" y="338418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773D1C-DA90-48DD-AE35-F69E33F3265A}"/>
                </a:ext>
              </a:extLst>
            </p:cNvPr>
            <p:cNvSpPr txBox="1"/>
            <p:nvPr/>
          </p:nvSpPr>
          <p:spPr>
            <a:xfrm>
              <a:off x="11963400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32A3E3-29C7-4AEE-A653-C4D6A900B045}"/>
                </a:ext>
              </a:extLst>
            </p:cNvPr>
            <p:cNvSpPr txBox="1"/>
            <p:nvPr/>
          </p:nvSpPr>
          <p:spPr>
            <a:xfrm>
              <a:off x="11963400" y="674488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35416B-ECBE-441F-AFC2-F077069F3564}"/>
                </a:ext>
              </a:extLst>
            </p:cNvPr>
            <p:cNvSpPr txBox="1"/>
            <p:nvPr/>
          </p:nvSpPr>
          <p:spPr>
            <a:xfrm>
              <a:off x="15240000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08D15C5-4DFF-4867-9EFE-A9667E576B54}"/>
                </a:ext>
              </a:extLst>
            </p:cNvPr>
            <p:cNvSpPr txBox="1"/>
            <p:nvPr/>
          </p:nvSpPr>
          <p:spPr>
            <a:xfrm>
              <a:off x="15422213" y="452434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68AA75-CBDA-4A1B-A42F-439C35F1E710}"/>
                </a:ext>
              </a:extLst>
            </p:cNvPr>
            <p:cNvSpPr txBox="1"/>
            <p:nvPr/>
          </p:nvSpPr>
          <p:spPr>
            <a:xfrm>
              <a:off x="11998697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BC1752F-9E61-4BA5-A787-67CBD0BA9BB5}"/>
                </a:ext>
              </a:extLst>
            </p:cNvPr>
            <p:cNvSpPr txBox="1"/>
            <p:nvPr/>
          </p:nvSpPr>
          <p:spPr>
            <a:xfrm>
              <a:off x="12036096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9C560B-8512-4F0F-ABAA-8FE0A2C98076}"/>
                </a:ext>
              </a:extLst>
            </p:cNvPr>
            <p:cNvSpPr txBox="1"/>
            <p:nvPr/>
          </p:nvSpPr>
          <p:spPr>
            <a:xfrm>
              <a:off x="8821087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85795DB-458F-4765-8C4D-C06993B0FDC4}"/>
                </a:ext>
              </a:extLst>
            </p:cNvPr>
            <p:cNvSpPr txBox="1"/>
            <p:nvPr/>
          </p:nvSpPr>
          <p:spPr>
            <a:xfrm>
              <a:off x="8821087" y="674405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FFB1E7-9A2A-47E3-B3B7-57AA7C441FC9}"/>
                </a:ext>
              </a:extLst>
            </p:cNvPr>
            <p:cNvSpPr txBox="1"/>
            <p:nvPr/>
          </p:nvSpPr>
          <p:spPr>
            <a:xfrm>
              <a:off x="15358520" y="6667500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AF2966-6604-4B12-89FD-22C447AC3C22}"/>
                </a:ext>
              </a:extLst>
            </p:cNvPr>
            <p:cNvSpPr txBox="1"/>
            <p:nvPr/>
          </p:nvSpPr>
          <p:spPr>
            <a:xfrm>
              <a:off x="15358520" y="5636891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DD637C-DBAD-4DF3-98BB-7C6009442E54}"/>
              </a:ext>
            </a:extLst>
          </p:cNvPr>
          <p:cNvSpPr txBox="1"/>
          <p:nvPr/>
        </p:nvSpPr>
        <p:spPr>
          <a:xfrm>
            <a:off x="4577030" y="4933649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캘린더 및 알람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DA92C5-5CA8-43FF-A83E-F52650849C52}"/>
              </a:ext>
            </a:extLst>
          </p:cNvPr>
          <p:cNvSpPr txBox="1"/>
          <p:nvPr/>
        </p:nvSpPr>
        <p:spPr>
          <a:xfrm>
            <a:off x="4577030" y="6176751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공유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09B3DA-FA63-4759-96D9-E9986747EEE5}"/>
              </a:ext>
            </a:extLst>
          </p:cNvPr>
          <p:cNvSpPr txBox="1"/>
          <p:nvPr/>
        </p:nvSpPr>
        <p:spPr>
          <a:xfrm>
            <a:off x="4489062" y="7223388"/>
            <a:ext cx="3131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등급제 및 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인증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13E6E-AD3D-4ACD-A4EB-C33A758AF93F}"/>
              </a:ext>
            </a:extLst>
          </p:cNvPr>
          <p:cNvSpPr txBox="1"/>
          <p:nvPr/>
        </p:nvSpPr>
        <p:spPr>
          <a:xfrm>
            <a:off x="4362878" y="3425521"/>
            <a:ext cx="3383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시각화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책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공부법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6" grpId="0"/>
      <p:bldP spid="87" grpId="0"/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-267860"/>
            <a:ext cx="7909560" cy="10822719"/>
            <a:chOff x="10919105" y="-247849"/>
            <a:chExt cx="7691913" cy="10822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01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시장분석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90EC3-4CA5-472D-A6E1-570823AF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47" y="4892978"/>
            <a:ext cx="1016453" cy="98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9431B-7D38-4EF1-9D0D-2452CF74612F}"/>
              </a:ext>
            </a:extLst>
          </p:cNvPr>
          <p:cNvSpPr txBox="1"/>
          <p:nvPr/>
        </p:nvSpPr>
        <p:spPr>
          <a:xfrm>
            <a:off x="1174110" y="44814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열정을 품은 타이머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다운로드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CC6CC-E094-42BE-ADD4-6E444223F860}"/>
              </a:ext>
            </a:extLst>
          </p:cNvPr>
          <p:cNvSpPr txBox="1"/>
          <p:nvPr/>
        </p:nvSpPr>
        <p:spPr>
          <a:xfrm>
            <a:off x="1019711" y="4853638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100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 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F1FF9-723C-4623-9E3F-62E67F7228D5}"/>
              </a:ext>
            </a:extLst>
          </p:cNvPr>
          <p:cNvSpPr txBox="1"/>
          <p:nvPr/>
        </p:nvSpPr>
        <p:spPr>
          <a:xfrm>
            <a:off x="1019711" y="19808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인스타그램 공부인증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해시태그 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74D2D-046E-4EDF-BA6D-D07FDE8D7995}"/>
              </a:ext>
            </a:extLst>
          </p:cNvPr>
          <p:cNvSpPr txBox="1"/>
          <p:nvPr/>
        </p:nvSpPr>
        <p:spPr>
          <a:xfrm>
            <a:off x="1019711" y="2601131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205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8D0224-AEFF-48CB-BC62-DB5A60BE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57" y="2578147"/>
            <a:ext cx="1016453" cy="1061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0B39E7-5891-481E-BCD0-563789C2B26E}"/>
              </a:ext>
            </a:extLst>
          </p:cNvPr>
          <p:cNvSpPr txBox="1"/>
          <p:nvPr/>
        </p:nvSpPr>
        <p:spPr>
          <a:xfrm>
            <a:off x="1003340" y="237900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#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공부인증</a:t>
            </a:r>
            <a:endParaRPr lang="ko-KR" altLang="en-US" dirty="0">
              <a:solidFill>
                <a:schemeClr val="bg1"/>
              </a:solidFill>
              <a:highlight>
                <a:srgbClr val="4BD59E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F9816D-87C3-4171-94B4-4DC21545855D}"/>
              </a:ext>
            </a:extLst>
          </p:cNvPr>
          <p:cNvSpPr txBox="1"/>
          <p:nvPr/>
        </p:nvSpPr>
        <p:spPr>
          <a:xfrm>
            <a:off x="1174110" y="68199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공부를 하는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학생 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8B1BC6-41AB-4055-85D4-B43D4ABAF6BA}"/>
              </a:ext>
            </a:extLst>
          </p:cNvPr>
          <p:cNvSpPr txBox="1"/>
          <p:nvPr/>
        </p:nvSpPr>
        <p:spPr>
          <a:xfrm>
            <a:off x="1143000" y="7189232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약</a:t>
            </a:r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579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CF2723-477D-4D53-B6DC-AC29716CD89D}"/>
              </a:ext>
            </a:extLst>
          </p:cNvPr>
          <p:cNvSpPr txBox="1"/>
          <p:nvPr/>
        </p:nvSpPr>
        <p:spPr>
          <a:xfrm>
            <a:off x="1180480" y="826620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고등학생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138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공시생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46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263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A3370-0B47-4F69-9982-FED874CA396F}"/>
              </a:ext>
            </a:extLst>
          </p:cNvPr>
          <p:cNvSpPr/>
          <p:nvPr/>
        </p:nvSpPr>
        <p:spPr>
          <a:xfrm>
            <a:off x="10516550" y="7064602"/>
            <a:ext cx="532450" cy="1140292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0E976A-FD0C-4F60-B53C-0B722A5B7152}"/>
              </a:ext>
            </a:extLst>
          </p:cNvPr>
          <p:cNvSpPr/>
          <p:nvPr/>
        </p:nvSpPr>
        <p:spPr>
          <a:xfrm>
            <a:off x="112776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BDB8E8-6C0D-49A9-A820-49BC0B72431C}"/>
              </a:ext>
            </a:extLst>
          </p:cNvPr>
          <p:cNvSpPr/>
          <p:nvPr/>
        </p:nvSpPr>
        <p:spPr>
          <a:xfrm>
            <a:off x="121158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E1871-D128-4DF9-80B0-994AD5D909A8}"/>
              </a:ext>
            </a:extLst>
          </p:cNvPr>
          <p:cNvSpPr/>
          <p:nvPr/>
        </p:nvSpPr>
        <p:spPr>
          <a:xfrm>
            <a:off x="12879899" y="5614095"/>
            <a:ext cx="532450" cy="25908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5665EB-9EC5-4A2C-AEA6-4EEC5D77652D}"/>
              </a:ext>
            </a:extLst>
          </p:cNvPr>
          <p:cNvSpPr/>
          <p:nvPr/>
        </p:nvSpPr>
        <p:spPr>
          <a:xfrm>
            <a:off x="13718099" y="4875806"/>
            <a:ext cx="532450" cy="332909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F6C6D4-E396-4072-8E42-BB5946EFC563}"/>
              </a:ext>
            </a:extLst>
          </p:cNvPr>
          <p:cNvSpPr/>
          <p:nvPr/>
        </p:nvSpPr>
        <p:spPr>
          <a:xfrm>
            <a:off x="14480099" y="3785295"/>
            <a:ext cx="532450" cy="4419600"/>
          </a:xfrm>
          <a:prstGeom prst="rect">
            <a:avLst/>
          </a:prstGeom>
          <a:solidFill>
            <a:srgbClr val="22CC88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A9C67-A6CE-4B63-8B1D-F1DF1DAA5DCA}"/>
              </a:ext>
            </a:extLst>
          </p:cNvPr>
          <p:cNvSpPr txBox="1"/>
          <p:nvPr/>
        </p:nvSpPr>
        <p:spPr>
          <a:xfrm>
            <a:off x="10400406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19CEAF-8DB4-4F39-8E1B-BB08279969EB}"/>
              </a:ext>
            </a:extLst>
          </p:cNvPr>
          <p:cNvSpPr txBox="1"/>
          <p:nvPr/>
        </p:nvSpPr>
        <p:spPr>
          <a:xfrm>
            <a:off x="11147311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B603F1-36F1-4471-A50D-2525D2A635FA}"/>
              </a:ext>
            </a:extLst>
          </p:cNvPr>
          <p:cNvSpPr txBox="1"/>
          <p:nvPr/>
        </p:nvSpPr>
        <p:spPr>
          <a:xfrm>
            <a:off x="11955168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577D3A-7353-47EE-B81F-56CA675A40BF}"/>
              </a:ext>
            </a:extLst>
          </p:cNvPr>
          <p:cNvSpPr txBox="1"/>
          <p:nvPr/>
        </p:nvSpPr>
        <p:spPr>
          <a:xfrm>
            <a:off x="12801600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36A570-8851-43CF-81D8-BCFF179FC8DC}"/>
              </a:ext>
            </a:extLst>
          </p:cNvPr>
          <p:cNvSpPr txBox="1"/>
          <p:nvPr/>
        </p:nvSpPr>
        <p:spPr>
          <a:xfrm>
            <a:off x="13557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8B9AD9-DC29-481A-BD3C-E4AB3EFFD7DC}"/>
              </a:ext>
            </a:extLst>
          </p:cNvPr>
          <p:cNvSpPr txBox="1"/>
          <p:nvPr/>
        </p:nvSpPr>
        <p:spPr>
          <a:xfrm>
            <a:off x="14319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F2910-A502-4B8F-B301-F0FBBCE82C3E}"/>
              </a:ext>
            </a:extLst>
          </p:cNvPr>
          <p:cNvSpPr txBox="1"/>
          <p:nvPr/>
        </p:nvSpPr>
        <p:spPr>
          <a:xfrm>
            <a:off x="14192993" y="3200885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05CEC4-58A9-4B5F-B858-851C67185F2B}"/>
              </a:ext>
            </a:extLst>
          </p:cNvPr>
          <p:cNvSpPr txBox="1"/>
          <p:nvPr/>
        </p:nvSpPr>
        <p:spPr>
          <a:xfrm>
            <a:off x="13412349" y="429354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E292D5-399B-44BF-A8F8-1EDCA369A2DC}"/>
              </a:ext>
            </a:extLst>
          </p:cNvPr>
          <p:cNvSpPr txBox="1"/>
          <p:nvPr/>
        </p:nvSpPr>
        <p:spPr>
          <a:xfrm>
            <a:off x="12609339" y="4966767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45C926-136F-4C91-912C-AD780C6B1FC8}"/>
              </a:ext>
            </a:extLst>
          </p:cNvPr>
          <p:cNvSpPr txBox="1"/>
          <p:nvPr/>
        </p:nvSpPr>
        <p:spPr>
          <a:xfrm>
            <a:off x="11828694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40430-166C-4511-B8DF-387DBF958A6F}"/>
              </a:ext>
            </a:extLst>
          </p:cNvPr>
          <p:cNvSpPr txBox="1"/>
          <p:nvPr/>
        </p:nvSpPr>
        <p:spPr>
          <a:xfrm>
            <a:off x="11007740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4CE187-A269-4C15-B15A-8F28BE528754}"/>
              </a:ext>
            </a:extLst>
          </p:cNvPr>
          <p:cNvSpPr txBox="1"/>
          <p:nvPr/>
        </p:nvSpPr>
        <p:spPr>
          <a:xfrm>
            <a:off x="10197659" y="6455644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918FAB-BE8D-4A79-8849-C7EB5075541C}"/>
              </a:ext>
            </a:extLst>
          </p:cNvPr>
          <p:cNvSpPr txBox="1"/>
          <p:nvPr/>
        </p:nvSpPr>
        <p:spPr>
          <a:xfrm>
            <a:off x="10197659" y="3305526"/>
            <a:ext cx="13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96E94D-4C4B-4FB8-8FB0-1F038518B9E3}"/>
              </a:ext>
            </a:extLst>
          </p:cNvPr>
          <p:cNvSpPr txBox="1"/>
          <p:nvPr/>
        </p:nvSpPr>
        <p:spPr>
          <a:xfrm>
            <a:off x="9250816" y="2212392"/>
            <a:ext cx="679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교육 시장의 성장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4" grpId="0"/>
      <p:bldP spid="25" grpId="0"/>
      <p:bldP spid="30" grpId="0"/>
      <p:bldP spid="32" grpId="0"/>
      <p:bldP spid="33" grpId="0"/>
      <p:bldP spid="34" grpId="0"/>
      <p:bldP spid="12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1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01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수익구조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4300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A977E0-130E-4F66-82B5-FB7C12D37894}"/>
              </a:ext>
            </a:extLst>
          </p:cNvPr>
          <p:cNvCxnSpPr/>
          <p:nvPr/>
        </p:nvCxnSpPr>
        <p:spPr>
          <a:xfrm>
            <a:off x="0" y="7962900"/>
            <a:ext cx="50292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A245C525-D238-4A2B-8EAD-3DD24458A0EC}"/>
              </a:ext>
            </a:extLst>
          </p:cNvPr>
          <p:cNvSpPr/>
          <p:nvPr/>
        </p:nvSpPr>
        <p:spPr>
          <a:xfrm flipH="1">
            <a:off x="4000500" y="5716160"/>
            <a:ext cx="2057400" cy="2246740"/>
          </a:xfrm>
          <a:prstGeom prst="pie">
            <a:avLst>
              <a:gd name="adj1" fmla="val 5382461"/>
              <a:gd name="adj2" fmla="val 14747208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부분 원형 58">
            <a:extLst>
              <a:ext uri="{FF2B5EF4-FFF2-40B4-BE49-F238E27FC236}">
                <a16:creationId xmlns:a16="http://schemas.microsoft.com/office/drawing/2014/main" id="{8F5FF6EA-7E72-456F-A7E3-46729A63CD5E}"/>
              </a:ext>
            </a:extLst>
          </p:cNvPr>
          <p:cNvSpPr/>
          <p:nvPr/>
        </p:nvSpPr>
        <p:spPr>
          <a:xfrm>
            <a:off x="4419600" y="3582560"/>
            <a:ext cx="205740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부분 원형 59">
            <a:extLst>
              <a:ext uri="{FF2B5EF4-FFF2-40B4-BE49-F238E27FC236}">
                <a16:creationId xmlns:a16="http://schemas.microsoft.com/office/drawing/2014/main" id="{22874151-B946-400A-B69F-FC1D1495FED8}"/>
              </a:ext>
            </a:extLst>
          </p:cNvPr>
          <p:cNvSpPr/>
          <p:nvPr/>
        </p:nvSpPr>
        <p:spPr>
          <a:xfrm rot="2657511" flipH="1">
            <a:off x="5718180" y="1910488"/>
            <a:ext cx="232389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D96E31-0CC2-4C94-8F1D-A2260B38859A}"/>
              </a:ext>
            </a:extLst>
          </p:cNvPr>
          <p:cNvCxnSpPr>
            <a:cxnSpLocks/>
          </p:cNvCxnSpPr>
          <p:nvPr/>
        </p:nvCxnSpPr>
        <p:spPr>
          <a:xfrm>
            <a:off x="7010400" y="1866900"/>
            <a:ext cx="44196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A2CE0B-0A54-4E12-9633-42711E6DFA47}"/>
              </a:ext>
            </a:extLst>
          </p:cNvPr>
          <p:cNvSpPr/>
          <p:nvPr/>
        </p:nvSpPr>
        <p:spPr>
          <a:xfrm rot="2117644">
            <a:off x="8331863" y="4932195"/>
            <a:ext cx="1603031" cy="109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5AAECF4-A7EC-460A-AB96-3CBC0A7805D2}"/>
              </a:ext>
            </a:extLst>
          </p:cNvPr>
          <p:cNvSpPr/>
          <p:nvPr/>
        </p:nvSpPr>
        <p:spPr>
          <a:xfrm rot="1003479">
            <a:off x="3816590" y="5680165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583ECAB-763E-45EE-9DD1-F4F018789650}"/>
              </a:ext>
            </a:extLst>
          </p:cNvPr>
          <p:cNvSpPr/>
          <p:nvPr/>
        </p:nvSpPr>
        <p:spPr>
          <a:xfrm rot="1003479">
            <a:off x="3662132" y="6582571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72A2AE0-C51C-40CE-BC4B-443C4AC95BE0}"/>
              </a:ext>
            </a:extLst>
          </p:cNvPr>
          <p:cNvSpPr/>
          <p:nvPr/>
        </p:nvSpPr>
        <p:spPr>
          <a:xfrm>
            <a:off x="5323537" y="5865701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618E5A3-683E-46B7-A886-8399138E5DF4}"/>
              </a:ext>
            </a:extLst>
          </p:cNvPr>
          <p:cNvSpPr/>
          <p:nvPr/>
        </p:nvSpPr>
        <p:spPr>
          <a:xfrm>
            <a:off x="4904437" y="7725836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9E570DD-F166-4D3D-8B11-8D2FF5A5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4" t="209" r="2759" b="77671"/>
          <a:stretch/>
        </p:blipFill>
        <p:spPr>
          <a:xfrm>
            <a:off x="4328148" y="6037584"/>
            <a:ext cx="1317537" cy="1551223"/>
          </a:xfrm>
          <a:prstGeom prst="rect">
            <a:avLst/>
          </a:prstGeom>
        </p:spPr>
      </p:pic>
      <p:sp>
        <p:nvSpPr>
          <p:cNvPr id="997" name="TextBox 996">
            <a:extLst>
              <a:ext uri="{FF2B5EF4-FFF2-40B4-BE49-F238E27FC236}">
                <a16:creationId xmlns:a16="http://schemas.microsoft.com/office/drawing/2014/main" id="{F7683D64-C346-4FB6-B1C3-54AAB9BAB666}"/>
              </a:ext>
            </a:extLst>
          </p:cNvPr>
          <p:cNvSpPr txBox="1"/>
          <p:nvPr/>
        </p:nvSpPr>
        <p:spPr>
          <a:xfrm>
            <a:off x="6304386" y="6649670"/>
            <a:ext cx="413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어플내의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수익창출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A8680FE-2939-49D5-98D9-A008F0CD90EF}"/>
              </a:ext>
            </a:extLst>
          </p:cNvPr>
          <p:cNvSpPr txBox="1"/>
          <p:nvPr/>
        </p:nvSpPr>
        <p:spPr>
          <a:xfrm>
            <a:off x="2069052" y="4348712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및 맞춤 도서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4CE697-BA6E-4C4D-A93B-25875A95847C}"/>
              </a:ext>
            </a:extLst>
          </p:cNvPr>
          <p:cNvSpPr txBox="1"/>
          <p:nvPr/>
        </p:nvSpPr>
        <p:spPr>
          <a:xfrm>
            <a:off x="8143054" y="2925209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판매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8" name="타원 997">
            <a:extLst>
              <a:ext uri="{FF2B5EF4-FFF2-40B4-BE49-F238E27FC236}">
                <a16:creationId xmlns:a16="http://schemas.microsoft.com/office/drawing/2014/main" id="{39EB0257-F300-4A5B-BE5F-8DDA98E51B29}"/>
              </a:ext>
            </a:extLst>
          </p:cNvPr>
          <p:cNvSpPr/>
          <p:nvPr/>
        </p:nvSpPr>
        <p:spPr>
          <a:xfrm>
            <a:off x="5791200" y="1887553"/>
            <a:ext cx="2088387" cy="2248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A3091802-8E4B-4E98-8095-929D6F760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0" r="20507"/>
          <a:stretch/>
        </p:blipFill>
        <p:spPr>
          <a:xfrm>
            <a:off x="6039254" y="2207774"/>
            <a:ext cx="1713692" cy="1564597"/>
          </a:xfrm>
          <a:custGeom>
            <a:avLst/>
            <a:gdLst>
              <a:gd name="connsiteX0" fmla="*/ 388436 w 1981829"/>
              <a:gd name="connsiteY0" fmla="*/ 0 h 1809406"/>
              <a:gd name="connsiteX1" fmla="*/ 1627277 w 1981829"/>
              <a:gd name="connsiteY1" fmla="*/ 0 h 1809406"/>
              <a:gd name="connsiteX2" fmla="*/ 1635943 w 1981829"/>
              <a:gd name="connsiteY2" fmla="*/ 5265 h 1809406"/>
              <a:gd name="connsiteX3" fmla="*/ 1939372 w 1981829"/>
              <a:gd name="connsiteY3" fmla="*/ 308694 h 1809406"/>
              <a:gd name="connsiteX4" fmla="*/ 1981829 w 1981829"/>
              <a:gd name="connsiteY4" fmla="*/ 378581 h 1809406"/>
              <a:gd name="connsiteX5" fmla="*/ 1981829 w 1981829"/>
              <a:gd name="connsiteY5" fmla="*/ 1494982 h 1809406"/>
              <a:gd name="connsiteX6" fmla="*/ 1939372 w 1981829"/>
              <a:gd name="connsiteY6" fmla="*/ 1564868 h 1809406"/>
              <a:gd name="connsiteX7" fmla="*/ 1722424 w 1981829"/>
              <a:gd name="connsiteY7" fmla="*/ 1803628 h 1809406"/>
              <a:gd name="connsiteX8" fmla="*/ 1714697 w 1981829"/>
              <a:gd name="connsiteY8" fmla="*/ 1809406 h 1809406"/>
              <a:gd name="connsiteX9" fmla="*/ 301015 w 1981829"/>
              <a:gd name="connsiteY9" fmla="*/ 1809406 h 1809406"/>
              <a:gd name="connsiteX10" fmla="*/ 293288 w 1981829"/>
              <a:gd name="connsiteY10" fmla="*/ 1803628 h 1809406"/>
              <a:gd name="connsiteX11" fmla="*/ 20071 w 1981829"/>
              <a:gd name="connsiteY11" fmla="*/ 1472246 h 1809406"/>
              <a:gd name="connsiteX12" fmla="*/ 0 w 1981829"/>
              <a:gd name="connsiteY12" fmla="*/ 1430582 h 1809406"/>
              <a:gd name="connsiteX13" fmla="*/ 0 w 1981829"/>
              <a:gd name="connsiteY13" fmla="*/ 442981 h 1809406"/>
              <a:gd name="connsiteX14" fmla="*/ 20071 w 1981829"/>
              <a:gd name="connsiteY14" fmla="*/ 401316 h 1809406"/>
              <a:gd name="connsiteX15" fmla="*/ 379769 w 1981829"/>
              <a:gd name="connsiteY15" fmla="*/ 5265 h 180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81829" h="1809406">
                <a:moveTo>
                  <a:pt x="388436" y="0"/>
                </a:moveTo>
                <a:lnTo>
                  <a:pt x="1627277" y="0"/>
                </a:lnTo>
                <a:lnTo>
                  <a:pt x="1635943" y="5265"/>
                </a:lnTo>
                <a:cubicBezTo>
                  <a:pt x="1755470" y="86016"/>
                  <a:pt x="1858621" y="189167"/>
                  <a:pt x="1939372" y="308694"/>
                </a:cubicBezTo>
                <a:lnTo>
                  <a:pt x="1981829" y="378581"/>
                </a:lnTo>
                <a:lnTo>
                  <a:pt x="1981829" y="1494982"/>
                </a:lnTo>
                <a:lnTo>
                  <a:pt x="1939372" y="1564868"/>
                </a:lnTo>
                <a:cubicBezTo>
                  <a:pt x="1878809" y="1654513"/>
                  <a:pt x="1805646" y="1734947"/>
                  <a:pt x="1722424" y="1803628"/>
                </a:cubicBezTo>
                <a:lnTo>
                  <a:pt x="1714697" y="1809406"/>
                </a:lnTo>
                <a:lnTo>
                  <a:pt x="301015" y="1809406"/>
                </a:lnTo>
                <a:lnTo>
                  <a:pt x="293288" y="1803628"/>
                </a:lnTo>
                <a:cubicBezTo>
                  <a:pt x="182326" y="1712053"/>
                  <a:pt x="89246" y="1599585"/>
                  <a:pt x="20071" y="1472246"/>
                </a:cubicBezTo>
                <a:lnTo>
                  <a:pt x="0" y="1430582"/>
                </a:lnTo>
                <a:lnTo>
                  <a:pt x="0" y="442981"/>
                </a:lnTo>
                <a:lnTo>
                  <a:pt x="20071" y="401316"/>
                </a:lnTo>
                <a:cubicBezTo>
                  <a:pt x="106539" y="242142"/>
                  <a:pt x="230360" y="106204"/>
                  <a:pt x="379769" y="5265"/>
                </a:cubicBezTo>
                <a:close/>
              </a:path>
            </a:pathLst>
          </a:custGeom>
        </p:spPr>
      </p:pic>
      <p:sp>
        <p:nvSpPr>
          <p:cNvPr id="110" name="타원 109">
            <a:extLst>
              <a:ext uri="{FF2B5EF4-FFF2-40B4-BE49-F238E27FC236}">
                <a16:creationId xmlns:a16="http://schemas.microsoft.com/office/drawing/2014/main" id="{C704433F-E78D-4B40-AA33-57DE6E80AFF8}"/>
              </a:ext>
            </a:extLst>
          </p:cNvPr>
          <p:cNvSpPr/>
          <p:nvPr/>
        </p:nvSpPr>
        <p:spPr>
          <a:xfrm>
            <a:off x="4722363" y="3699316"/>
            <a:ext cx="1754637" cy="2100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2F57906C-095E-4EB1-B0DD-F661DFDE19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2706" r="75174" b="77878"/>
          <a:stretch/>
        </p:blipFill>
        <p:spPr>
          <a:xfrm>
            <a:off x="4658068" y="4004052"/>
            <a:ext cx="1504265" cy="1423239"/>
          </a:xfrm>
          <a:custGeom>
            <a:avLst/>
            <a:gdLst>
              <a:gd name="connsiteX0" fmla="*/ 506423 w 2678881"/>
              <a:gd name="connsiteY0" fmla="*/ 0 h 2534585"/>
              <a:gd name="connsiteX1" fmla="*/ 2040407 w 2678881"/>
              <a:gd name="connsiteY1" fmla="*/ 0 h 2534585"/>
              <a:gd name="connsiteX2" fmla="*/ 2059224 w 2678881"/>
              <a:gd name="connsiteY2" fmla="*/ 11432 h 2534585"/>
              <a:gd name="connsiteX3" fmla="*/ 2678881 w 2678881"/>
              <a:gd name="connsiteY3" fmla="*/ 1176866 h 2534585"/>
              <a:gd name="connsiteX4" fmla="*/ 1691357 w 2678881"/>
              <a:gd name="connsiteY4" fmla="*/ 2519145 h 2534585"/>
              <a:gd name="connsiteX5" fmla="*/ 1631309 w 2678881"/>
              <a:gd name="connsiteY5" fmla="*/ 2534585 h 2534585"/>
              <a:gd name="connsiteX6" fmla="*/ 915521 w 2678881"/>
              <a:gd name="connsiteY6" fmla="*/ 2534585 h 2534585"/>
              <a:gd name="connsiteX7" fmla="*/ 855473 w 2678881"/>
              <a:gd name="connsiteY7" fmla="*/ 2519145 h 2534585"/>
              <a:gd name="connsiteX8" fmla="*/ 37582 w 2678881"/>
              <a:gd name="connsiteY8" fmla="*/ 1846795 h 2534585"/>
              <a:gd name="connsiteX9" fmla="*/ 0 w 2678881"/>
              <a:gd name="connsiteY9" fmla="*/ 1768781 h 2534585"/>
              <a:gd name="connsiteX10" fmla="*/ 0 w 2678881"/>
              <a:gd name="connsiteY10" fmla="*/ 584952 h 2534585"/>
              <a:gd name="connsiteX11" fmla="*/ 37582 w 2678881"/>
              <a:gd name="connsiteY11" fmla="*/ 506938 h 2534585"/>
              <a:gd name="connsiteX12" fmla="*/ 487606 w 2678881"/>
              <a:gd name="connsiteY12" fmla="*/ 11432 h 25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8881" h="2534585">
                <a:moveTo>
                  <a:pt x="506423" y="0"/>
                </a:moveTo>
                <a:lnTo>
                  <a:pt x="2040407" y="0"/>
                </a:lnTo>
                <a:lnTo>
                  <a:pt x="2059224" y="11432"/>
                </a:lnTo>
                <a:cubicBezTo>
                  <a:pt x="2433081" y="264004"/>
                  <a:pt x="2678881" y="691731"/>
                  <a:pt x="2678881" y="1176866"/>
                </a:cubicBezTo>
                <a:cubicBezTo>
                  <a:pt x="2678881" y="1807543"/>
                  <a:pt x="2263478" y="2341197"/>
                  <a:pt x="1691357" y="2519145"/>
                </a:cubicBezTo>
                <a:lnTo>
                  <a:pt x="1631309" y="2534585"/>
                </a:lnTo>
                <a:lnTo>
                  <a:pt x="915521" y="2534585"/>
                </a:lnTo>
                <a:lnTo>
                  <a:pt x="855473" y="2519145"/>
                </a:lnTo>
                <a:cubicBezTo>
                  <a:pt x="503398" y="2409639"/>
                  <a:pt x="210673" y="2165427"/>
                  <a:pt x="37582" y="1846795"/>
                </a:cubicBezTo>
                <a:lnTo>
                  <a:pt x="0" y="1768781"/>
                </a:lnTo>
                <a:lnTo>
                  <a:pt x="0" y="584952"/>
                </a:lnTo>
                <a:lnTo>
                  <a:pt x="37582" y="506938"/>
                </a:lnTo>
                <a:cubicBezTo>
                  <a:pt x="145764" y="307793"/>
                  <a:pt x="300678" y="137718"/>
                  <a:pt x="487606" y="11432"/>
                </a:cubicBezTo>
                <a:close/>
              </a:path>
            </a:pathLst>
          </a:cu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id="{F7E1CA39-88C4-47CB-B8C2-E847DB20391B}"/>
              </a:ext>
            </a:extLst>
          </p:cNvPr>
          <p:cNvSpPr/>
          <p:nvPr/>
        </p:nvSpPr>
        <p:spPr>
          <a:xfrm>
            <a:off x="5341316" y="5591302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105" grpId="0"/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680964" y="2912564"/>
            <a:ext cx="674169" cy="4994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>
            <a:off x="1355133" y="2394966"/>
            <a:ext cx="0" cy="101706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0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9568033" y="5905500"/>
            <a:ext cx="183929" cy="7152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 flipH="1">
            <a:off x="9751962" y="5676900"/>
            <a:ext cx="503808" cy="9438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35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83A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5600" y="5250181"/>
            <a:ext cx="7162800" cy="45719"/>
            <a:chOff x="1282101" y="5677397"/>
            <a:chExt cx="1445666" cy="27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101" y="5677397"/>
              <a:ext cx="1445666" cy="272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7B53EF-A7B2-4139-BB33-51B1CA26DCB3}"/>
              </a:ext>
            </a:extLst>
          </p:cNvPr>
          <p:cNvSpPr txBox="1"/>
          <p:nvPr/>
        </p:nvSpPr>
        <p:spPr>
          <a:xfrm>
            <a:off x="10186020" y="3421440"/>
            <a:ext cx="1066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78891-C61C-4B79-AD27-A2B50EC7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20" y="724466"/>
            <a:ext cx="3504724" cy="35047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849" y="-114300"/>
            <a:ext cx="18671256" cy="5971216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0" y="1330426"/>
            <a:ext cx="5822312" cy="1102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612" y="5535669"/>
            <a:ext cx="581193" cy="581193"/>
            <a:chOff x="2348863" y="3758178"/>
            <a:chExt cx="581193" cy="581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863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562" y="5542768"/>
            <a:ext cx="588783" cy="618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19971" y="5535669"/>
            <a:ext cx="581193" cy="581193"/>
            <a:chOff x="4950222" y="3758178"/>
            <a:chExt cx="581193" cy="581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0222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921" y="5542768"/>
            <a:ext cx="566790" cy="618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1330" y="5535669"/>
            <a:ext cx="581193" cy="581193"/>
            <a:chOff x="7551581" y="3758178"/>
            <a:chExt cx="581193" cy="581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3280" y="5542768"/>
            <a:ext cx="562323" cy="618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25407" y="5535669"/>
            <a:ext cx="581193" cy="581193"/>
            <a:chOff x="15355658" y="3758178"/>
            <a:chExt cx="581193" cy="5811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17356" y="5542768"/>
            <a:ext cx="565072" cy="6185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22689" y="5535669"/>
            <a:ext cx="581193" cy="581193"/>
            <a:chOff x="10152940" y="3758178"/>
            <a:chExt cx="581193" cy="5811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29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4639" y="5542768"/>
            <a:ext cx="559918" cy="61853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24048" y="5535669"/>
            <a:ext cx="581193" cy="581193"/>
            <a:chOff x="12754299" y="3758178"/>
            <a:chExt cx="581193" cy="5811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2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15998" y="5542768"/>
            <a:ext cx="567134" cy="618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B3062-BD92-4C89-AF48-435C09F793B5}"/>
              </a:ext>
            </a:extLst>
          </p:cNvPr>
          <p:cNvSpPr txBox="1"/>
          <p:nvPr/>
        </p:nvSpPr>
        <p:spPr>
          <a:xfrm>
            <a:off x="2914249" y="6520043"/>
            <a:ext cx="285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동기 및 문제점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404A50-C779-4E6D-852F-51C123B59881}"/>
              </a:ext>
            </a:extLst>
          </p:cNvPr>
          <p:cNvSpPr txBox="1"/>
          <p:nvPr/>
        </p:nvSpPr>
        <p:spPr>
          <a:xfrm>
            <a:off x="5936515" y="6504679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소개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915BF9-2CBB-4869-A533-90F00D5D466A}"/>
              </a:ext>
            </a:extLst>
          </p:cNvPr>
          <p:cNvSpPr txBox="1"/>
          <p:nvPr/>
        </p:nvSpPr>
        <p:spPr>
          <a:xfrm>
            <a:off x="11036720" y="6514812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시장분석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CF4616-8AD7-43E2-B68A-1B940C7936D2}"/>
              </a:ext>
            </a:extLst>
          </p:cNvPr>
          <p:cNvSpPr txBox="1"/>
          <p:nvPr/>
        </p:nvSpPr>
        <p:spPr>
          <a:xfrm>
            <a:off x="785331" y="6520043"/>
            <a:ext cx="1466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F2DF7B-4EFC-4730-A601-F4205436C4B6}"/>
              </a:ext>
            </a:extLst>
          </p:cNvPr>
          <p:cNvSpPr txBox="1"/>
          <p:nvPr/>
        </p:nvSpPr>
        <p:spPr>
          <a:xfrm>
            <a:off x="13748081" y="6504679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</a:p>
        </p:txBody>
      </p: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0B5CEB60-C0C5-481B-8D21-C113DAA4E858}"/>
              </a:ext>
            </a:extLst>
          </p:cNvPr>
          <p:cNvGrpSpPr/>
          <p:nvPr/>
        </p:nvGrpSpPr>
        <p:grpSpPr>
          <a:xfrm>
            <a:off x="16411407" y="5524500"/>
            <a:ext cx="581193" cy="581193"/>
            <a:chOff x="15355658" y="3758178"/>
            <a:chExt cx="581193" cy="581193"/>
          </a:xfrm>
        </p:grpSpPr>
        <p:pic>
          <p:nvPicPr>
            <p:cNvPr id="34" name="Object 39">
              <a:extLst>
                <a:ext uri="{FF2B5EF4-FFF2-40B4-BE49-F238E27FC236}">
                  <a16:creationId xmlns:a16="http://schemas.microsoft.com/office/drawing/2014/main" id="{1A8FDBEA-717C-4A56-BA14-A0AAADB7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01B609-BE26-4CEA-B953-3537ADEC5E3C}"/>
              </a:ext>
            </a:extLst>
          </p:cNvPr>
          <p:cNvSpPr txBox="1"/>
          <p:nvPr/>
        </p:nvSpPr>
        <p:spPr>
          <a:xfrm>
            <a:off x="15899907" y="6299369"/>
            <a:ext cx="213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성장전략 </a:t>
            </a:r>
            <a:r>
              <a:rPr lang="en-US" altLang="ko-KR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확장가능성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92A49-7E48-4191-B3C2-7FF86A5DA749}"/>
              </a:ext>
            </a:extLst>
          </p:cNvPr>
          <p:cNvSpPr txBox="1"/>
          <p:nvPr/>
        </p:nvSpPr>
        <p:spPr>
          <a:xfrm>
            <a:off x="16535400" y="5524500"/>
            <a:ext cx="55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81882B-C8F7-49B9-A08B-3A337DA4316E}"/>
              </a:ext>
            </a:extLst>
          </p:cNvPr>
          <p:cNvSpPr txBox="1"/>
          <p:nvPr/>
        </p:nvSpPr>
        <p:spPr>
          <a:xfrm>
            <a:off x="8683359" y="6527762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 err="1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ko-KR" altLang="en-US" sz="2800" u="sng" dirty="0">
              <a:solidFill>
                <a:srgbClr val="22CC8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하늘, 남자이(가) 표시된 사진&#10;&#10;자동 생성된 설명">
            <a:extLst>
              <a:ext uri="{FF2B5EF4-FFF2-40B4-BE49-F238E27FC236}">
                <a16:creationId xmlns:a16="http://schemas.microsoft.com/office/drawing/2014/main" id="{BE2B4B12-19B0-45DE-987D-84D3D4781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t="33143" r="28286" b="23429"/>
          <a:stretch>
            <a:fillRect/>
          </a:stretch>
        </p:blipFill>
        <p:spPr>
          <a:xfrm>
            <a:off x="9372600" y="342900"/>
            <a:ext cx="2520000" cy="2520000"/>
          </a:xfrm>
          <a:custGeom>
            <a:avLst/>
            <a:gdLst>
              <a:gd name="connsiteX0" fmla="*/ 1447800 w 2895600"/>
              <a:gd name="connsiteY0" fmla="*/ 0 h 2895600"/>
              <a:gd name="connsiteX1" fmla="*/ 2895600 w 2895600"/>
              <a:gd name="connsiteY1" fmla="*/ 1447800 h 2895600"/>
              <a:gd name="connsiteX2" fmla="*/ 1447800 w 2895600"/>
              <a:gd name="connsiteY2" fmla="*/ 2895600 h 2895600"/>
              <a:gd name="connsiteX3" fmla="*/ 0 w 2895600"/>
              <a:gd name="connsiteY3" fmla="*/ 1447800 h 2895600"/>
              <a:gd name="connsiteX4" fmla="*/ 1447800 w 2895600"/>
              <a:gd name="connsiteY4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2895600">
                <a:moveTo>
                  <a:pt x="1447800" y="0"/>
                </a:moveTo>
                <a:cubicBezTo>
                  <a:pt x="2247398" y="0"/>
                  <a:pt x="2895600" y="648202"/>
                  <a:pt x="2895600" y="1447800"/>
                </a:cubicBezTo>
                <a:cubicBezTo>
                  <a:pt x="2895600" y="2247398"/>
                  <a:pt x="2247398" y="2895600"/>
                  <a:pt x="1447800" y="2895600"/>
                </a:cubicBezTo>
                <a:cubicBezTo>
                  <a:pt x="648202" y="2895600"/>
                  <a:pt x="0" y="2247398"/>
                  <a:pt x="0" y="1447800"/>
                </a:cubicBezTo>
                <a:cubicBezTo>
                  <a:pt x="0" y="648202"/>
                  <a:pt x="648202" y="0"/>
                  <a:pt x="1447800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0" name="그림 19" descr="사람, 벽, 의류, 서있는이(가) 표시된 사진&#10;&#10;자동 생성된 설명">
            <a:extLst>
              <a:ext uri="{FF2B5EF4-FFF2-40B4-BE49-F238E27FC236}">
                <a16:creationId xmlns:a16="http://schemas.microsoft.com/office/drawing/2014/main" id="{B3110D1A-6788-4CE9-8A56-FC3A60AFA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831" r="10972" b="20557"/>
          <a:stretch>
            <a:fillRect/>
          </a:stretch>
        </p:blipFill>
        <p:spPr>
          <a:xfrm>
            <a:off x="9496202" y="5353613"/>
            <a:ext cx="2520000" cy="2520000"/>
          </a:xfrm>
          <a:custGeom>
            <a:avLst/>
            <a:gdLst>
              <a:gd name="connsiteX0" fmla="*/ 2281057 w 4562114"/>
              <a:gd name="connsiteY0" fmla="*/ 0 h 4562114"/>
              <a:gd name="connsiteX1" fmla="*/ 4562114 w 4562114"/>
              <a:gd name="connsiteY1" fmla="*/ 2281057 h 4562114"/>
              <a:gd name="connsiteX2" fmla="*/ 2281057 w 4562114"/>
              <a:gd name="connsiteY2" fmla="*/ 4562114 h 4562114"/>
              <a:gd name="connsiteX3" fmla="*/ 0 w 4562114"/>
              <a:gd name="connsiteY3" fmla="*/ 2281057 h 4562114"/>
              <a:gd name="connsiteX4" fmla="*/ 2281057 w 4562114"/>
              <a:gd name="connsiteY4" fmla="*/ 0 h 456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114" h="4562114">
                <a:moveTo>
                  <a:pt x="2281057" y="0"/>
                </a:moveTo>
                <a:cubicBezTo>
                  <a:pt x="3540850" y="0"/>
                  <a:pt x="4562114" y="1021264"/>
                  <a:pt x="4562114" y="2281057"/>
                </a:cubicBezTo>
                <a:cubicBezTo>
                  <a:pt x="4562114" y="3540850"/>
                  <a:pt x="3540850" y="4562114"/>
                  <a:pt x="2281057" y="4562114"/>
                </a:cubicBezTo>
                <a:cubicBezTo>
                  <a:pt x="1021264" y="4562114"/>
                  <a:pt x="0" y="3540850"/>
                  <a:pt x="0" y="2281057"/>
                </a:cubicBezTo>
                <a:cubicBezTo>
                  <a:pt x="0" y="1021264"/>
                  <a:pt x="1021264" y="0"/>
                  <a:pt x="2281057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1" name="그림 20" descr="사람, 실내, 젊은, 소년이(가) 표시된 사진&#10;&#10;자동 생성된 설명">
            <a:extLst>
              <a:ext uri="{FF2B5EF4-FFF2-40B4-BE49-F238E27FC236}">
                <a16:creationId xmlns:a16="http://schemas.microsoft.com/office/drawing/2014/main" id="{A903E277-1998-4712-AB1F-1932F0447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15176"/>
          <a:stretch>
            <a:fillRect/>
          </a:stretch>
        </p:blipFill>
        <p:spPr>
          <a:xfrm>
            <a:off x="9543932" y="2892816"/>
            <a:ext cx="2348668" cy="2520000"/>
          </a:xfrm>
          <a:custGeom>
            <a:avLst/>
            <a:gdLst>
              <a:gd name="connsiteX0" fmla="*/ 3282315 w 6564630"/>
              <a:gd name="connsiteY0" fmla="*/ 0 h 7043502"/>
              <a:gd name="connsiteX1" fmla="*/ 6547169 w 6564630"/>
              <a:gd name="connsiteY1" fmla="*/ 2310855 h 7043502"/>
              <a:gd name="connsiteX2" fmla="*/ 6564630 w 6564630"/>
              <a:gd name="connsiteY2" fmla="*/ 2363144 h 7043502"/>
              <a:gd name="connsiteX3" fmla="*/ 6564630 w 6564630"/>
              <a:gd name="connsiteY3" fmla="*/ 4680359 h 7043502"/>
              <a:gd name="connsiteX4" fmla="*/ 6547169 w 6564630"/>
              <a:gd name="connsiteY4" fmla="*/ 4732647 h 7043502"/>
              <a:gd name="connsiteX5" fmla="*/ 3282315 w 6564630"/>
              <a:gd name="connsiteY5" fmla="*/ 7043502 h 7043502"/>
              <a:gd name="connsiteX6" fmla="*/ 17461 w 6564630"/>
              <a:gd name="connsiteY6" fmla="*/ 4732647 h 7043502"/>
              <a:gd name="connsiteX7" fmla="*/ 0 w 6564630"/>
              <a:gd name="connsiteY7" fmla="*/ 4680359 h 7043502"/>
              <a:gd name="connsiteX8" fmla="*/ 0 w 6564630"/>
              <a:gd name="connsiteY8" fmla="*/ 2363143 h 7043502"/>
              <a:gd name="connsiteX9" fmla="*/ 17461 w 6564630"/>
              <a:gd name="connsiteY9" fmla="*/ 2310855 h 7043502"/>
              <a:gd name="connsiteX10" fmla="*/ 3282315 w 6564630"/>
              <a:gd name="connsiteY10" fmla="*/ 0 h 70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4630" h="7043502">
                <a:moveTo>
                  <a:pt x="3282315" y="0"/>
                </a:moveTo>
                <a:cubicBezTo>
                  <a:pt x="4782010" y="0"/>
                  <a:pt x="6059868" y="962367"/>
                  <a:pt x="6547169" y="2310855"/>
                </a:cubicBezTo>
                <a:lnTo>
                  <a:pt x="6564630" y="2363144"/>
                </a:lnTo>
                <a:lnTo>
                  <a:pt x="6564630" y="4680359"/>
                </a:lnTo>
                <a:lnTo>
                  <a:pt x="6547169" y="4732647"/>
                </a:lnTo>
                <a:cubicBezTo>
                  <a:pt x="6059868" y="6081135"/>
                  <a:pt x="4782010" y="7043502"/>
                  <a:pt x="3282315" y="7043502"/>
                </a:cubicBezTo>
                <a:cubicBezTo>
                  <a:pt x="1782620" y="7043502"/>
                  <a:pt x="504762" y="6081135"/>
                  <a:pt x="17461" y="4732647"/>
                </a:cubicBezTo>
                <a:lnTo>
                  <a:pt x="0" y="4680359"/>
                </a:lnTo>
                <a:lnTo>
                  <a:pt x="0" y="2363143"/>
                </a:lnTo>
                <a:lnTo>
                  <a:pt x="17461" y="2310855"/>
                </a:lnTo>
                <a:cubicBezTo>
                  <a:pt x="504762" y="962367"/>
                  <a:pt x="1782620" y="0"/>
                  <a:pt x="3282315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5" name="그림 24" descr="사람, 실내, 벽, 가장이(가) 표시된 사진&#10;&#10;자동 생성된 설명">
            <a:extLst>
              <a:ext uri="{FF2B5EF4-FFF2-40B4-BE49-F238E27FC236}">
                <a16:creationId xmlns:a16="http://schemas.microsoft.com/office/drawing/2014/main" id="{06DD7F39-36A5-4C66-B0C8-C346899DA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b="14152"/>
          <a:stretch>
            <a:fillRect/>
          </a:stretch>
        </p:blipFill>
        <p:spPr>
          <a:xfrm>
            <a:off x="9753600" y="7773188"/>
            <a:ext cx="2515124" cy="2520000"/>
          </a:xfrm>
          <a:custGeom>
            <a:avLst/>
            <a:gdLst>
              <a:gd name="connsiteX0" fmla="*/ 2353059 w 4715259"/>
              <a:gd name="connsiteY0" fmla="*/ 0 h 4724400"/>
              <a:gd name="connsiteX1" fmla="*/ 4715259 w 4715259"/>
              <a:gd name="connsiteY1" fmla="*/ 2362200 h 4724400"/>
              <a:gd name="connsiteX2" fmla="*/ 2353059 w 4715259"/>
              <a:gd name="connsiteY2" fmla="*/ 4724400 h 4724400"/>
              <a:gd name="connsiteX3" fmla="*/ 3055 w 4715259"/>
              <a:gd name="connsiteY3" fmla="*/ 2603722 h 4724400"/>
              <a:gd name="connsiteX4" fmla="*/ 0 w 4715259"/>
              <a:gd name="connsiteY4" fmla="*/ 2543226 h 4724400"/>
              <a:gd name="connsiteX5" fmla="*/ 0 w 4715259"/>
              <a:gd name="connsiteY5" fmla="*/ 2181174 h 4724400"/>
              <a:gd name="connsiteX6" fmla="*/ 3055 w 4715259"/>
              <a:gd name="connsiteY6" fmla="*/ 2120679 h 4724400"/>
              <a:gd name="connsiteX7" fmla="*/ 2353059 w 4715259"/>
              <a:gd name="connsiteY7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5259" h="4724400">
                <a:moveTo>
                  <a:pt x="2353059" y="0"/>
                </a:moveTo>
                <a:cubicBezTo>
                  <a:pt x="3657666" y="0"/>
                  <a:pt x="4715259" y="1057593"/>
                  <a:pt x="4715259" y="2362200"/>
                </a:cubicBezTo>
                <a:cubicBezTo>
                  <a:pt x="4715259" y="3666807"/>
                  <a:pt x="3657666" y="4724400"/>
                  <a:pt x="2353059" y="4724400"/>
                </a:cubicBezTo>
                <a:cubicBezTo>
                  <a:pt x="1129990" y="4724400"/>
                  <a:pt x="124023" y="3794875"/>
                  <a:pt x="3055" y="2603722"/>
                </a:cubicBezTo>
                <a:lnTo>
                  <a:pt x="0" y="2543226"/>
                </a:lnTo>
                <a:lnTo>
                  <a:pt x="0" y="2181174"/>
                </a:lnTo>
                <a:lnTo>
                  <a:pt x="3055" y="2120679"/>
                </a:lnTo>
                <a:cubicBezTo>
                  <a:pt x="124023" y="929525"/>
                  <a:pt x="1129990" y="0"/>
                  <a:pt x="2353059" y="0"/>
                </a:cubicBezTo>
                <a:close/>
              </a:path>
            </a:pathLst>
          </a:custGeom>
          <a:effectLst>
            <a:softEdge rad="254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3670D-DBD6-42B0-9973-BF82D871F165}"/>
              </a:ext>
            </a:extLst>
          </p:cNvPr>
          <p:cNvSpPr txBox="1"/>
          <p:nvPr/>
        </p:nvSpPr>
        <p:spPr>
          <a:xfrm>
            <a:off x="12039600" y="704488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팀장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김윤성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산업경영공학과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6C-27D9-4BD7-A302-FEFF0433BAF9}"/>
              </a:ext>
            </a:extLst>
          </p:cNvPr>
          <p:cNvSpPr txBox="1"/>
          <p:nvPr/>
        </p:nvSpPr>
        <p:spPr>
          <a:xfrm>
            <a:off x="12058338" y="3183320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개발자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김철연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소프트웨어학부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21124479-7495-43C4-9811-D05BF5A49310}"/>
              </a:ext>
            </a:extLst>
          </p:cNvPr>
          <p:cNvGrpSpPr/>
          <p:nvPr/>
        </p:nvGrpSpPr>
        <p:grpSpPr>
          <a:xfrm>
            <a:off x="-76218" y="-171435"/>
            <a:ext cx="7909560" cy="10822719"/>
            <a:chOff x="10919105" y="-247849"/>
            <a:chExt cx="7691913" cy="10822719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4D003BFA-A600-46DF-ADB8-63634769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66B462-2D76-4425-A85D-F5D698A743AF}"/>
              </a:ext>
            </a:extLst>
          </p:cNvPr>
          <p:cNvSpPr txBox="1"/>
          <p:nvPr/>
        </p:nvSpPr>
        <p:spPr>
          <a:xfrm>
            <a:off x="1536522" y="3861018"/>
            <a:ext cx="510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소개</a:t>
            </a:r>
            <a:endParaRPr lang="en-US" altLang="ko-KR" sz="7200" b="1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D1482-AB19-448D-80E0-B28FF75D14DA}"/>
              </a:ext>
            </a:extLst>
          </p:cNvPr>
          <p:cNvSpPr txBox="1"/>
          <p:nvPr/>
        </p:nvSpPr>
        <p:spPr>
          <a:xfrm>
            <a:off x="4200795" y="56769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GGSW</a:t>
            </a:r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698C5-B552-47A9-8103-6549BE721AA2}"/>
              </a:ext>
            </a:extLst>
          </p:cNvPr>
          <p:cNvSpPr txBox="1"/>
          <p:nvPr/>
        </p:nvSpPr>
        <p:spPr>
          <a:xfrm>
            <a:off x="12016202" y="5573294"/>
            <a:ext cx="578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디자이너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최은선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정보사회미디어학과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+</a:t>
            </a:r>
          </a:p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        ICT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융합학부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BAA87-E17F-4A49-96B5-6B633868E329}"/>
              </a:ext>
            </a:extLst>
          </p:cNvPr>
          <p:cNvSpPr txBox="1"/>
          <p:nvPr/>
        </p:nvSpPr>
        <p:spPr>
          <a:xfrm>
            <a:off x="12058338" y="8052126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기획자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황규빈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재료화학공학과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163A12-2C3E-46FE-A70D-C051565C5E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45102" y="3636544"/>
            <a:ext cx="1330338" cy="1485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36F4F07-3C4B-4DFC-9E8F-F04DD0CAB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63" y="2559499"/>
            <a:ext cx="3785449" cy="5489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96AE0-D758-401A-A3B1-17287CF2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48100"/>
            <a:ext cx="3651012" cy="690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3B2E9F-8766-4FFB-A7DD-20B8026B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" r="262"/>
          <a:stretch/>
        </p:blipFill>
        <p:spPr>
          <a:xfrm>
            <a:off x="12272962" y="1846498"/>
            <a:ext cx="3651012" cy="6915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303EB-A145-40AA-A183-B075E0E83CBF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  <p:extLst>
      <p:ext uri="{BB962C8B-B14F-4D97-AF65-F5344CB8AC3E}">
        <p14:creationId xmlns:p14="http://schemas.microsoft.com/office/powerpoint/2010/main" val="2547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48784" y="8778894"/>
            <a:ext cx="1248734" cy="3503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9362" y="3985857"/>
            <a:ext cx="1164935" cy="350372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11D4E0C1-4AC1-4AE9-8A73-B4117144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3898989"/>
            <a:ext cx="4819448" cy="4663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3A2F7-D62D-4175-82B5-CFC771507761}"/>
              </a:ext>
            </a:extLst>
          </p:cNvPr>
          <p:cNvSpPr txBox="1"/>
          <p:nvPr/>
        </p:nvSpPr>
        <p:spPr>
          <a:xfrm>
            <a:off x="10210800" y="8415471"/>
            <a:ext cx="6587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나이 </a:t>
            </a:r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24 </a:t>
            </a:r>
          </a:p>
          <a:p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2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년 째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토익공부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계획만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하는중</a:t>
            </a:r>
            <a:endParaRPr lang="ko-KR" altLang="en-US" sz="32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1E9A2B4C-815C-464F-8B4A-061758A1F055}"/>
              </a:ext>
            </a:extLst>
          </p:cNvPr>
          <p:cNvSpPr/>
          <p:nvPr/>
        </p:nvSpPr>
        <p:spPr>
          <a:xfrm>
            <a:off x="10820400" y="1724747"/>
            <a:ext cx="5791200" cy="2277322"/>
          </a:xfrm>
          <a:prstGeom prst="wedgeEllipseCallout">
            <a:avLst>
              <a:gd name="adj1" fmla="val -46244"/>
              <a:gd name="adj2" fmla="val 706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계획 세우는데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책은 포털사이트에서 알아보고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공부일정은 캘린더에 쓰고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공부인증은 </a:t>
            </a:r>
            <a:r>
              <a:rPr lang="ko-KR" altLang="en-US" sz="2800" dirty="0" err="1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열품타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너무 써야할 어플이 많네</a:t>
            </a:r>
            <a:endParaRPr lang="ko-KR" altLang="en-US" sz="28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80" name="말풍선: 타원형 79">
            <a:extLst>
              <a:ext uri="{FF2B5EF4-FFF2-40B4-BE49-F238E27FC236}">
                <a16:creationId xmlns:a16="http://schemas.microsoft.com/office/drawing/2014/main" id="{69151E78-5786-47BC-909F-9D8C4A524465}"/>
              </a:ext>
            </a:extLst>
          </p:cNvPr>
          <p:cNvSpPr/>
          <p:nvPr/>
        </p:nvSpPr>
        <p:spPr>
          <a:xfrm>
            <a:off x="778162" y="1578233"/>
            <a:ext cx="5791200" cy="2277322"/>
          </a:xfrm>
          <a:prstGeom prst="wedgeEllipseCallout">
            <a:avLst>
              <a:gd name="adj1" fmla="val 42728"/>
              <a:gd name="adj2" fmla="val 78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난 맨날 하겠다고 말만하고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시작을 못하네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동기부여가 될 좋은 방법 없을까</a:t>
            </a:r>
            <a:r>
              <a:rPr lang="en-US" altLang="ko-KR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CD8D-FFEC-4BB1-BC8F-DE8C47BC155B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31057-016F-44F8-848B-FF70B096B0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912"/>
          <a:stretch/>
        </p:blipFill>
        <p:spPr>
          <a:xfrm>
            <a:off x="720289" y="3378626"/>
            <a:ext cx="5154230" cy="6470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68617-CF5F-4158-8E86-900F285918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/>
          <a:stretch/>
        </p:blipFill>
        <p:spPr>
          <a:xfrm>
            <a:off x="6682750" y="3228526"/>
            <a:ext cx="4320133" cy="6790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576DA-3403-4943-A60B-EFB6D315AE1D}"/>
              </a:ext>
            </a:extLst>
          </p:cNvPr>
          <p:cNvSpPr txBox="1"/>
          <p:nvPr/>
        </p:nvSpPr>
        <p:spPr>
          <a:xfrm>
            <a:off x="3487046" y="2875713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플래너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FAF556-FF46-46D2-B00D-D2BFF6316633}"/>
              </a:ext>
            </a:extLst>
          </p:cNvPr>
          <p:cNvSpPr txBox="1"/>
          <p:nvPr/>
        </p:nvSpPr>
        <p:spPr>
          <a:xfrm>
            <a:off x="8125620" y="2705306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스마트폰 캘린더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7D9C2-E312-450C-9896-E32DBDCE7A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342900"/>
            <a:ext cx="5943600" cy="109728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9020EAA-DDC6-47DD-BB64-289B7129EDB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998375-CB4B-4D21-A6E8-044D0E09A3EE}"/>
              </a:ext>
            </a:extLst>
          </p:cNvPr>
          <p:cNvGrpSpPr/>
          <p:nvPr/>
        </p:nvGrpSpPr>
        <p:grpSpPr>
          <a:xfrm>
            <a:off x="475002" y="3836666"/>
            <a:ext cx="5044154" cy="4643232"/>
            <a:chOff x="10631328" y="2258657"/>
            <a:chExt cx="5044154" cy="4643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282DF2-22CF-4676-B325-2577F7062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328" y="2258657"/>
              <a:ext cx="5044154" cy="4643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D0C1-FA29-4E7C-8FF8-F4C6A533645F}"/>
                </a:ext>
              </a:extLst>
            </p:cNvPr>
            <p:cNvSpPr txBox="1"/>
            <p:nvPr/>
          </p:nvSpPr>
          <p:spPr>
            <a:xfrm>
              <a:off x="13884746" y="366046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CF5E86-7327-4BA1-AD5D-AFE95D5E0058}"/>
                </a:ext>
              </a:extLst>
            </p:cNvPr>
            <p:cNvSpPr txBox="1"/>
            <p:nvPr/>
          </p:nvSpPr>
          <p:spPr>
            <a:xfrm>
              <a:off x="11026945" y="5217815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2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F6B114E-226D-4EBA-A18F-B34B8986C08B}"/>
                </a:ext>
              </a:extLst>
            </p:cNvPr>
            <p:cNvSpPr txBox="1"/>
            <p:nvPr/>
          </p:nvSpPr>
          <p:spPr>
            <a:xfrm>
              <a:off x="11528872" y="3337294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1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3F4CAF-82E1-4DAF-8FBA-AFBFA2B5F613}"/>
                </a:ext>
              </a:extLst>
            </p:cNvPr>
            <p:cNvSpPr txBox="1"/>
            <p:nvPr/>
          </p:nvSpPr>
          <p:spPr>
            <a:xfrm>
              <a:off x="12772669" y="554098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30 min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28327E-A014-4CBC-9CBA-3A126784A488}"/>
              </a:ext>
            </a:extLst>
          </p:cNvPr>
          <p:cNvGrpSpPr/>
          <p:nvPr/>
        </p:nvGrpSpPr>
        <p:grpSpPr>
          <a:xfrm>
            <a:off x="6307532" y="4922357"/>
            <a:ext cx="4870798" cy="2471850"/>
            <a:chOff x="12570103" y="7277561"/>
            <a:chExt cx="4870798" cy="247185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2D65EB4-4A64-4BBA-BCC7-27C9E03F9293}"/>
                </a:ext>
              </a:extLst>
            </p:cNvPr>
            <p:cNvSpPr/>
            <p:nvPr/>
          </p:nvSpPr>
          <p:spPr>
            <a:xfrm>
              <a:off x="12626384" y="7277561"/>
              <a:ext cx="2230803" cy="533641"/>
            </a:xfrm>
            <a:prstGeom prst="roundRect">
              <a:avLst>
                <a:gd name="adj" fmla="val 50000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1700" y="9074641"/>
              <a:ext cx="1409201" cy="390258"/>
            </a:xfrm>
            <a:prstGeom prst="rect">
              <a:avLst/>
            </a:prstGeom>
          </p:spPr>
        </p:pic>
        <p:sp>
          <p:nvSpPr>
            <p:cNvPr id="99" name="눈물 방울 98">
              <a:extLst>
                <a:ext uri="{FF2B5EF4-FFF2-40B4-BE49-F238E27FC236}">
                  <a16:creationId xmlns:a16="http://schemas.microsoft.com/office/drawing/2014/main" id="{D1D7C1BF-91AA-48D2-90B8-873FACFBCF71}"/>
                </a:ext>
              </a:extLst>
            </p:cNvPr>
            <p:cNvSpPr/>
            <p:nvPr/>
          </p:nvSpPr>
          <p:spPr>
            <a:xfrm rot="13674838">
              <a:off x="12573224" y="72966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눈물 방울 103">
              <a:extLst>
                <a:ext uri="{FF2B5EF4-FFF2-40B4-BE49-F238E27FC236}">
                  <a16:creationId xmlns:a16="http://schemas.microsoft.com/office/drawing/2014/main" id="{C0F5E4B3-8B05-4D79-B041-0FDFB7683365}"/>
                </a:ext>
              </a:extLst>
            </p:cNvPr>
            <p:cNvSpPr/>
            <p:nvPr/>
          </p:nvSpPr>
          <p:spPr>
            <a:xfrm rot="13674838">
              <a:off x="12658213" y="79339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ABF10B4-8D6B-48D3-9FC5-98CF3B4B15C9}"/>
                </a:ext>
              </a:extLst>
            </p:cNvPr>
            <p:cNvSpPr/>
            <p:nvPr/>
          </p:nvSpPr>
          <p:spPr>
            <a:xfrm>
              <a:off x="12625506" y="7915395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눈물 방울 105">
              <a:extLst>
                <a:ext uri="{FF2B5EF4-FFF2-40B4-BE49-F238E27FC236}">
                  <a16:creationId xmlns:a16="http://schemas.microsoft.com/office/drawing/2014/main" id="{B60F24C3-D755-4DF7-9E8F-BAA33BA971CD}"/>
                </a:ext>
              </a:extLst>
            </p:cNvPr>
            <p:cNvSpPr/>
            <p:nvPr/>
          </p:nvSpPr>
          <p:spPr>
            <a:xfrm rot="13674838">
              <a:off x="12658213" y="8596533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DCDA6BD6-B142-4FA2-A191-B2E0DAA169CC}"/>
                </a:ext>
              </a:extLst>
            </p:cNvPr>
            <p:cNvSpPr/>
            <p:nvPr/>
          </p:nvSpPr>
          <p:spPr>
            <a:xfrm>
              <a:off x="12625507" y="8577936"/>
              <a:ext cx="2231680" cy="533641"/>
            </a:xfrm>
            <a:prstGeom prst="roundRect">
              <a:avLst>
                <a:gd name="adj" fmla="val 50000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눈물 방울 107">
              <a:extLst>
                <a:ext uri="{FF2B5EF4-FFF2-40B4-BE49-F238E27FC236}">
                  <a16:creationId xmlns:a16="http://schemas.microsoft.com/office/drawing/2014/main" id="{492F31E0-421A-44D5-AFCE-7AA6A44477AD}"/>
                </a:ext>
              </a:extLst>
            </p:cNvPr>
            <p:cNvSpPr/>
            <p:nvPr/>
          </p:nvSpPr>
          <p:spPr>
            <a:xfrm rot="13674838">
              <a:off x="12658213" y="9234367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D4E51D5D-864B-42AC-B0A9-BD878FFB3375}"/>
                </a:ext>
              </a:extLst>
            </p:cNvPr>
            <p:cNvSpPr/>
            <p:nvPr/>
          </p:nvSpPr>
          <p:spPr>
            <a:xfrm>
              <a:off x="12625506" y="9215770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3FA04-3C99-406F-A2B5-8767FE16B27B}"/>
                </a:ext>
              </a:extLst>
            </p:cNvPr>
            <p:cNvSpPr txBox="1"/>
            <p:nvPr/>
          </p:nvSpPr>
          <p:spPr>
            <a:xfrm>
              <a:off x="13127433" y="7305412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reading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7F539A-2D96-4982-B023-A88671D92741}"/>
                </a:ext>
              </a:extLst>
            </p:cNvPr>
            <p:cNvSpPr txBox="1"/>
            <p:nvPr/>
          </p:nvSpPr>
          <p:spPr>
            <a:xfrm>
              <a:off x="13153405" y="7955837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Rest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167217-2AF7-4CEC-991E-14907DADC3FE}"/>
                </a:ext>
              </a:extLst>
            </p:cNvPr>
            <p:cNvSpPr txBox="1"/>
            <p:nvPr/>
          </p:nvSpPr>
          <p:spPr>
            <a:xfrm>
              <a:off x="13093268" y="8628303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listening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88D9568-8ABE-4178-9B63-A3E263A6A287}"/>
                </a:ext>
              </a:extLst>
            </p:cNvPr>
            <p:cNvSpPr txBox="1"/>
            <p:nvPr/>
          </p:nvSpPr>
          <p:spPr>
            <a:xfrm>
              <a:off x="13093268" y="9264495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vocabulary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2C5AAC1-3DF1-44E0-9EA5-DF8B8069D627}"/>
              </a:ext>
            </a:extLst>
          </p:cNvPr>
          <p:cNvSpPr txBox="1"/>
          <p:nvPr/>
        </p:nvSpPr>
        <p:spPr>
          <a:xfrm>
            <a:off x="783044" y="3051004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daliy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E8574B-830D-41CC-AEA0-6CFA5EB45550}"/>
              </a:ext>
            </a:extLst>
          </p:cNvPr>
          <p:cNvSpPr txBox="1"/>
          <p:nvPr/>
        </p:nvSpPr>
        <p:spPr>
          <a:xfrm>
            <a:off x="10331391" y="528030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F87785-FC49-4EFC-A0BC-49447DAF1A1F}"/>
              </a:ext>
            </a:extLst>
          </p:cNvPr>
          <p:cNvSpPr txBox="1"/>
          <p:nvPr/>
        </p:nvSpPr>
        <p:spPr>
          <a:xfrm>
            <a:off x="11123621" y="530697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277353-031D-4145-BD6F-C7D4DE99064E}"/>
              </a:ext>
            </a:extLst>
          </p:cNvPr>
          <p:cNvSpPr txBox="1"/>
          <p:nvPr/>
        </p:nvSpPr>
        <p:spPr>
          <a:xfrm>
            <a:off x="11920817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239048-D939-4749-9821-8A9E1D0692AE}"/>
              </a:ext>
            </a:extLst>
          </p:cNvPr>
          <p:cNvSpPr txBox="1"/>
          <p:nvPr/>
        </p:nvSpPr>
        <p:spPr>
          <a:xfrm>
            <a:off x="13597960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Fri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1E099D-8B3F-49BD-86F3-786CB2F3B318}"/>
              </a:ext>
            </a:extLst>
          </p:cNvPr>
          <p:cNvSpPr txBox="1"/>
          <p:nvPr/>
        </p:nvSpPr>
        <p:spPr>
          <a:xfrm>
            <a:off x="14366879" y="533426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62AFAD-D89E-4711-9F30-F8500D303D66}"/>
              </a:ext>
            </a:extLst>
          </p:cNvPr>
          <p:cNvSpPr txBox="1"/>
          <p:nvPr/>
        </p:nvSpPr>
        <p:spPr>
          <a:xfrm>
            <a:off x="15135798" y="5330166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A4A6C3-7AEF-49EA-872E-E6FCFBE10B0C}"/>
              </a:ext>
            </a:extLst>
          </p:cNvPr>
          <p:cNvSpPr txBox="1"/>
          <p:nvPr/>
        </p:nvSpPr>
        <p:spPr>
          <a:xfrm>
            <a:off x="12721091" y="5321735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Thu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8DA51D-E81F-40B9-BCFF-306EEE24D2A0}"/>
              </a:ext>
            </a:extLst>
          </p:cNvPr>
          <p:cNvSpPr txBox="1"/>
          <p:nvPr/>
        </p:nvSpPr>
        <p:spPr>
          <a:xfrm>
            <a:off x="9683170" y="2528996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weekly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415AEF2-DEF5-4AB4-9464-F8B8373A234C}"/>
              </a:ext>
            </a:extLst>
          </p:cNvPr>
          <p:cNvSpPr/>
          <p:nvPr/>
        </p:nvSpPr>
        <p:spPr>
          <a:xfrm>
            <a:off x="10403330" y="4256135"/>
            <a:ext cx="532450" cy="9872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EAA4B55-F6E9-4F89-B122-17CE5BC4420D}"/>
              </a:ext>
            </a:extLst>
          </p:cNvPr>
          <p:cNvSpPr/>
          <p:nvPr/>
        </p:nvSpPr>
        <p:spPr>
          <a:xfrm>
            <a:off x="11164380" y="4104990"/>
            <a:ext cx="532450" cy="113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96D2963-6D4C-4682-91D0-AFDCC254FF50}"/>
              </a:ext>
            </a:extLst>
          </p:cNvPr>
          <p:cNvSpPr/>
          <p:nvPr/>
        </p:nvSpPr>
        <p:spPr>
          <a:xfrm>
            <a:off x="12002580" y="4429034"/>
            <a:ext cx="532450" cy="8143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CB937A6-B83B-46A5-A218-B8A830016206}"/>
              </a:ext>
            </a:extLst>
          </p:cNvPr>
          <p:cNvSpPr/>
          <p:nvPr/>
        </p:nvSpPr>
        <p:spPr>
          <a:xfrm>
            <a:off x="12766679" y="5197652"/>
            <a:ext cx="532450" cy="45719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F804A48-BA47-4ED4-94FC-321460E76695}"/>
              </a:ext>
            </a:extLst>
          </p:cNvPr>
          <p:cNvSpPr/>
          <p:nvPr/>
        </p:nvSpPr>
        <p:spPr>
          <a:xfrm>
            <a:off x="13604879" y="3794036"/>
            <a:ext cx="532450" cy="14493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FBB72BB-F7D9-438C-8FE4-6F0832E4F9B2}"/>
              </a:ext>
            </a:extLst>
          </p:cNvPr>
          <p:cNvSpPr/>
          <p:nvPr/>
        </p:nvSpPr>
        <p:spPr>
          <a:xfrm>
            <a:off x="14366879" y="3322361"/>
            <a:ext cx="532450" cy="192100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826BBF-A099-4D25-8BB0-8D37D083B0BA}"/>
              </a:ext>
            </a:extLst>
          </p:cNvPr>
          <p:cNvSpPr txBox="1"/>
          <p:nvPr/>
        </p:nvSpPr>
        <p:spPr>
          <a:xfrm>
            <a:off x="10087087" y="386833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A077FB-6315-4E37-B145-299B817AEC54}"/>
              </a:ext>
            </a:extLst>
          </p:cNvPr>
          <p:cNvSpPr txBox="1"/>
          <p:nvPr/>
        </p:nvSpPr>
        <p:spPr>
          <a:xfrm>
            <a:off x="13299129" y="3398895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6887BC5-2D15-4265-BBE7-C40F73FF02CC}"/>
              </a:ext>
            </a:extLst>
          </p:cNvPr>
          <p:cNvSpPr txBox="1"/>
          <p:nvPr/>
        </p:nvSpPr>
        <p:spPr>
          <a:xfrm>
            <a:off x="10898402" y="35341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30min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30668F-AF5E-4177-AB4C-F04925EC9879}"/>
              </a:ext>
            </a:extLst>
          </p:cNvPr>
          <p:cNvSpPr/>
          <p:nvPr/>
        </p:nvSpPr>
        <p:spPr>
          <a:xfrm>
            <a:off x="15128879" y="4444932"/>
            <a:ext cx="532450" cy="7826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E92BC6-E010-4315-9C88-3D69B76A97FD}"/>
              </a:ext>
            </a:extLst>
          </p:cNvPr>
          <p:cNvSpPr txBox="1"/>
          <p:nvPr/>
        </p:nvSpPr>
        <p:spPr>
          <a:xfrm>
            <a:off x="11719963" y="408180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7037CBA-768F-4483-9833-1D4166F98ABF}"/>
              </a:ext>
            </a:extLst>
          </p:cNvPr>
          <p:cNvSpPr txBox="1"/>
          <p:nvPr/>
        </p:nvSpPr>
        <p:spPr>
          <a:xfrm>
            <a:off x="12442938" y="480493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5105386-E993-457B-8214-B0C972E6E85C}"/>
              </a:ext>
            </a:extLst>
          </p:cNvPr>
          <p:cNvSpPr txBox="1"/>
          <p:nvPr/>
        </p:nvSpPr>
        <p:spPr>
          <a:xfrm>
            <a:off x="14808500" y="4073551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C663DB8-1C2C-4D6A-A568-FFA4FC59D467}"/>
              </a:ext>
            </a:extLst>
          </p:cNvPr>
          <p:cNvSpPr txBox="1"/>
          <p:nvPr/>
        </p:nvSpPr>
        <p:spPr>
          <a:xfrm>
            <a:off x="14057543" y="294408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5" name="Object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6012" y="9446118"/>
            <a:ext cx="1219086" cy="3133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BE81032-A10A-44F7-B42B-4F73048CEFED}"/>
              </a:ext>
            </a:extLst>
          </p:cNvPr>
          <p:cNvSpPr txBox="1"/>
          <p:nvPr/>
        </p:nvSpPr>
        <p:spPr>
          <a:xfrm>
            <a:off x="10440169" y="911423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Feb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2E8BBD-808D-4770-86D7-4CE3159F97F2}"/>
              </a:ext>
            </a:extLst>
          </p:cNvPr>
          <p:cNvSpPr txBox="1"/>
          <p:nvPr/>
        </p:nvSpPr>
        <p:spPr>
          <a:xfrm>
            <a:off x="11245101" y="913974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B311B8-CFC1-4EDF-BF91-47C84D8088B9}"/>
              </a:ext>
            </a:extLst>
          </p:cNvPr>
          <p:cNvSpPr txBox="1"/>
          <p:nvPr/>
        </p:nvSpPr>
        <p:spPr>
          <a:xfrm>
            <a:off x="12031501" y="9132940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F6DBAE-D681-4D9E-9F39-2098A1DFC487}"/>
              </a:ext>
            </a:extLst>
          </p:cNvPr>
          <p:cNvSpPr txBox="1"/>
          <p:nvPr/>
        </p:nvSpPr>
        <p:spPr>
          <a:xfrm>
            <a:off x="12817901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May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3503A-4780-4148-87DF-4AB404BB047B}"/>
              </a:ext>
            </a:extLst>
          </p:cNvPr>
          <p:cNvSpPr txBox="1"/>
          <p:nvPr/>
        </p:nvSpPr>
        <p:spPr>
          <a:xfrm>
            <a:off x="13671615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183B54-BECB-40BC-91A3-43A90FF89388}"/>
              </a:ext>
            </a:extLst>
          </p:cNvPr>
          <p:cNvSpPr txBox="1"/>
          <p:nvPr/>
        </p:nvSpPr>
        <p:spPr>
          <a:xfrm>
            <a:off x="14458015" y="9134491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C8C222-84A5-44C2-B468-C8E29D64509B}"/>
              </a:ext>
            </a:extLst>
          </p:cNvPr>
          <p:cNvSpPr txBox="1"/>
          <p:nvPr/>
        </p:nvSpPr>
        <p:spPr>
          <a:xfrm>
            <a:off x="9431544" y="6119690"/>
            <a:ext cx="1684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monthly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D44F6B40-634A-4AE4-96C8-0D94ADD52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03807"/>
              </p:ext>
            </p:extLst>
          </p:nvPr>
        </p:nvGraphicFramePr>
        <p:xfrm>
          <a:off x="10115619" y="6211790"/>
          <a:ext cx="6054836" cy="267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7" name="차트 156">
            <a:extLst>
              <a:ext uri="{FF2B5EF4-FFF2-40B4-BE49-F238E27FC236}">
                <a16:creationId xmlns:a16="http://schemas.microsoft.com/office/drawing/2014/main" id="{922E5F76-4F97-4238-A609-8B42BB27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983017"/>
              </p:ext>
            </p:extLst>
          </p:nvPr>
        </p:nvGraphicFramePr>
        <p:xfrm>
          <a:off x="10249788" y="7395548"/>
          <a:ext cx="5928180" cy="160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530E225-D0A0-441B-90BB-1357F0F2FD86}"/>
              </a:ext>
            </a:extLst>
          </p:cNvPr>
          <p:cNvCxnSpPr/>
          <p:nvPr/>
        </p:nvCxnSpPr>
        <p:spPr>
          <a:xfrm>
            <a:off x="15448286" y="7503718"/>
            <a:ext cx="588265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E751EEF-6DAF-421D-ABAA-7E9A1BAA85A6}"/>
              </a:ext>
            </a:extLst>
          </p:cNvPr>
          <p:cNvSpPr txBox="1"/>
          <p:nvPr/>
        </p:nvSpPr>
        <p:spPr>
          <a:xfrm>
            <a:off x="15989512" y="7319052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Total hour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2F2D2D-4E0E-4F40-B55D-82B658FB56E0}"/>
              </a:ext>
            </a:extLst>
          </p:cNvPr>
          <p:cNvSpPr txBox="1"/>
          <p:nvPr/>
        </p:nvSpPr>
        <p:spPr>
          <a:xfrm>
            <a:off x="15687858" y="7701446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fail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F839F3B-125C-48F6-80B2-8D62B5A992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9" grpId="0"/>
      <p:bldP spid="70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8" grpId="0"/>
      <p:bldP spid="149" grpId="0"/>
      <p:bldP spid="150" grpId="0"/>
      <p:bldP spid="152" grpId="0" animBg="1"/>
      <p:bldP spid="153" grpId="0"/>
      <p:bldP spid="154" grpId="0"/>
      <p:bldP spid="155" grpId="0"/>
      <p:bldP spid="156" grpId="0"/>
      <p:bldP spid="89" grpId="0"/>
      <p:bldP spid="90" grpId="0"/>
      <p:bldP spid="91" grpId="0"/>
      <p:bldP spid="92" grpId="0"/>
      <p:bldP spid="93" grpId="0"/>
      <p:bldP spid="94" grpId="0"/>
      <p:bldGraphic spid="18" grpId="0">
        <p:bldAsOne/>
      </p:bldGraphic>
      <p:bldGraphic spid="157" grpId="0">
        <p:bldAsOne/>
      </p:bldGraphic>
      <p:bldP spid="158" grpId="0"/>
      <p:bldP spid="1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13C105-3910-47D9-B098-F9FC5A2F1DB3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스포츠이(가) 표시된 사진&#10;&#10;자동 생성된 설명">
            <a:extLst>
              <a:ext uri="{FF2B5EF4-FFF2-40B4-BE49-F238E27FC236}">
                <a16:creationId xmlns:a16="http://schemas.microsoft.com/office/drawing/2014/main" id="{7E7139E8-4B64-4634-9700-E891BBF22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2081" r="-348" b="23845"/>
          <a:stretch/>
        </p:blipFill>
        <p:spPr>
          <a:xfrm>
            <a:off x="722695" y="3732446"/>
            <a:ext cx="5419038" cy="521201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519AABA-655A-4644-8A68-F294632A8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41" y="3172347"/>
            <a:ext cx="4604579" cy="633221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4C1DD0-CC88-4DF0-AC0F-52C549D48B9F}"/>
              </a:ext>
            </a:extLst>
          </p:cNvPr>
          <p:cNvCxnSpPr>
            <a:cxnSpLocks/>
          </p:cNvCxnSpPr>
          <p:nvPr/>
        </p:nvCxnSpPr>
        <p:spPr>
          <a:xfrm>
            <a:off x="6338687" y="6338453"/>
            <a:ext cx="1295400" cy="0"/>
          </a:xfrm>
          <a:prstGeom prst="straightConnector1">
            <a:avLst/>
          </a:prstGeom>
          <a:ln w="127000">
            <a:solidFill>
              <a:srgbClr val="383A42"/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DF37DCCC-4C0C-4759-A561-55403ABB6C75}"/>
              </a:ext>
            </a:extLst>
          </p:cNvPr>
          <p:cNvGrpSpPr/>
          <p:nvPr/>
        </p:nvGrpSpPr>
        <p:grpSpPr>
          <a:xfrm>
            <a:off x="12632574" y="-15615"/>
            <a:ext cx="5890538" cy="10822719"/>
            <a:chOff x="11538726" y="-247849"/>
            <a:chExt cx="7072292" cy="10822719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74360571-548D-4C8D-BF22-145E016B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A2055F-C671-4AA8-97BF-8864B67F4160}"/>
              </a:ext>
            </a:extLst>
          </p:cNvPr>
          <p:cNvSpPr txBox="1"/>
          <p:nvPr/>
        </p:nvSpPr>
        <p:spPr>
          <a:xfrm>
            <a:off x="13009168" y="4686300"/>
            <a:ext cx="332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공부시간과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날짜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등으로 </a:t>
            </a:r>
            <a:r>
              <a:rPr lang="en-US" altLang="ko-KR" sz="4000" dirty="0" err="1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nrc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같은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인증필터 생성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F8F2A8-BA91-40B2-83A4-35FC30B4D55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03880" y="1668547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0E122F-A636-4BAE-A3EC-86C636C15828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739BE-F857-4E77-996D-C482607E4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155" y="-376131"/>
            <a:ext cx="5102381" cy="110392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569397-1DC5-49FC-A8A5-8529ED5CDBB9}"/>
              </a:ext>
            </a:extLst>
          </p:cNvPr>
          <p:cNvSpPr txBox="1"/>
          <p:nvPr/>
        </p:nvSpPr>
        <p:spPr>
          <a:xfrm>
            <a:off x="603993" y="2593667"/>
            <a:ext cx="15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club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2681FB-489B-4B67-8FCD-E9DE8C12D7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35" y="2597467"/>
            <a:ext cx="5173980" cy="7391400"/>
          </a:xfrm>
          <a:prstGeom prst="rect">
            <a:avLst/>
          </a:prstGeom>
        </p:spPr>
      </p:pic>
      <p:pic>
        <p:nvPicPr>
          <p:cNvPr id="34" name="그림 33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3ED2F788-BAD3-41E2-BAC7-A3E39FB0C9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78" y="3055332"/>
            <a:ext cx="5086344" cy="64756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DBF73-DC7B-43F7-B123-A5F0EA970E3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038463" y="1581962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5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402</Words>
  <Application>Microsoft Office PowerPoint</Application>
  <PresentationFormat>사용자 지정</PresentationFormat>
  <Paragraphs>164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Arial</vt:lpstr>
      <vt:lpstr>에스코어 드림 3 Light</vt:lpstr>
      <vt:lpstr>더페이스샵 잉크립퀴드체</vt:lpstr>
      <vt:lpstr>Noto Sans KR Black</vt:lpstr>
      <vt:lpstr>배달의민족 도현</vt:lpstr>
      <vt:lpstr>tvN 즐거운이야기 Bold</vt:lpstr>
      <vt:lpstr>나눔스퀘어_ac Bold</vt:lpstr>
      <vt:lpstr>나눔스퀘어_ac ExtraBold</vt:lpstr>
      <vt:lpstr>Calibri</vt:lpstr>
      <vt:lpstr>TT투게더</vt:lpstr>
      <vt:lpstr>에스코어 드림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 규빈</cp:lastModifiedBy>
  <cp:revision>74</cp:revision>
  <dcterms:created xsi:type="dcterms:W3CDTF">2021-06-03T02:11:06Z</dcterms:created>
  <dcterms:modified xsi:type="dcterms:W3CDTF">2021-06-03T20:22:04Z</dcterms:modified>
</cp:coreProperties>
</file>